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408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</a:t>
            </a:r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 </a:t>
            </a:r>
            <a:r>
              <a:rPr lang="de-DE" altLang="ko-KR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smtClean="0"/>
              <a:t>FS_XRM</a:t>
            </a:r>
            <a:r>
              <a:rPr lang="en-US" altLang="zh-CN" b="1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229957" y="3228120"/>
            <a:ext cx="6400800" cy="13144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1800"/>
              <a:t/>
            </a:r>
            <a:br>
              <a:rPr lang="en-US" altLang="en-US" sz="1800"/>
            </a:br>
            <a:r>
              <a:rPr lang="en-US" altLang="en-US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Dan Wang, Hui Ni</a:t>
            </a:r>
          </a:p>
          <a:p>
            <a:pPr>
              <a:lnSpc>
                <a:spcPct val="150000"/>
              </a:lnSpc>
            </a:pPr>
            <a:r>
              <a:rPr lang="en-US" altLang="en-US" sz="2000" smtClean="0">
                <a:latin typeface="Arial" panose="020B0604020202020204" pitchFamily="34" charset="0"/>
              </a:rPr>
              <a:t>China Mobile, Huawei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en-GB" altLang="en-US" sz="24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smtClean="0"/>
              <a:t>S2-2202419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smtClean="0"/>
              <a:t>FS_XRM</a:t>
            </a:r>
            <a:r>
              <a:rPr lang="en-US" altLang="zh-CN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SA2#150E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</a:t>
            </a:r>
            <a:r>
              <a:rPr lang="en-US" altLang="de-DE" sz="1100" kern="0" dirty="0" smtClean="0"/>
              <a:t>23.700-60 </a:t>
            </a:r>
            <a:r>
              <a:rPr lang="en-US" altLang="de-DE" sz="1100" kern="0" dirty="0"/>
              <a:t>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14 </a:t>
            </a:r>
            <a:r>
              <a:rPr lang="en-US" altLang="de-DE" sz="1100" kern="0" dirty="0"/>
              <a:t>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Out to </a:t>
            </a:r>
            <a:r>
              <a:rPr lang="en-US" altLang="de-DE" sz="1100" kern="0" dirty="0" smtClean="0"/>
              <a:t>SA4 regarding the </a:t>
            </a:r>
            <a:r>
              <a:rPr lang="en-US" altLang="de-DE" sz="1100" kern="0" dirty="0" err="1" smtClean="0"/>
              <a:t>QoS</a:t>
            </a:r>
            <a:r>
              <a:rPr lang="en-US" altLang="de-DE" sz="1100" kern="0" dirty="0" smtClean="0"/>
              <a:t> support with PDU Set granularity. 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1 </a:t>
            </a:r>
            <a:r>
              <a:rPr lang="en-US" altLang="de-DE" sz="1100" kern="0" dirty="0"/>
              <a:t>TU used and </a:t>
            </a:r>
            <a:r>
              <a:rPr lang="en-US" altLang="de-DE" sz="1100" kern="0" dirty="0" smtClean="0"/>
              <a:t>8 </a:t>
            </a:r>
            <a:r>
              <a:rPr lang="en-US" altLang="de-DE" sz="1100" kern="0" dirty="0"/>
              <a:t>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9 </a:t>
            </a:r>
            <a:r>
              <a:rPr lang="de-DE" altLang="de-DE" sz="1400" b="1" kern="0" dirty="0"/>
              <a:t>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</a:t>
            </a:r>
            <a:r>
              <a:rPr lang="en-US" altLang="zh-CN" sz="1100" dirty="0" smtClean="0"/>
              <a:t>Policy control enhancements to support multi-modality flows coordinated transmission for single UE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GB" altLang="zh-CN" sz="1100" dirty="0" smtClean="0"/>
              <a:t>Support the Application Synchronization and </a:t>
            </a:r>
            <a:r>
              <a:rPr lang="en-GB" altLang="zh-CN" sz="1100" dirty="0" err="1" smtClean="0"/>
              <a:t>QoS</a:t>
            </a:r>
            <a:r>
              <a:rPr lang="en-GB" altLang="zh-CN" sz="1100" dirty="0" smtClean="0"/>
              <a:t> Policy Coordination for Multi-modal Traffic among Multiple UEs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GB" altLang="zh-CN" sz="1100" dirty="0" smtClean="0"/>
              <a:t>5GS information exposure for XR/media Enhancements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GB" altLang="zh-CN" sz="1100" dirty="0" smtClean="0"/>
              <a:t>PDU Set integrated packet handling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altLang="zh-CN" sz="1100" dirty="0" smtClean="0"/>
              <a:t>Differentiated PDU Set Handling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GB" altLang="zh-CN" sz="1100" dirty="0" smtClean="0"/>
              <a:t>Uplink-downlink transmission coordination to meet </a:t>
            </a:r>
            <a:r>
              <a:rPr lang="en-US" altLang="zh-CN" sz="1100" dirty="0" smtClean="0"/>
              <a:t>Round-Trip</a:t>
            </a:r>
            <a:r>
              <a:rPr lang="en-GB" altLang="zh-CN" sz="1100" dirty="0" smtClean="0"/>
              <a:t> latency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/>
              <a:t>KI#7: </a:t>
            </a:r>
            <a:r>
              <a:rPr lang="en-GB" altLang="zh-CN" sz="1100" dirty="0" smtClean="0"/>
              <a:t>Policy enhancements for jitter minimization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smtClean="0"/>
              <a:t>KI#8: </a:t>
            </a:r>
            <a:r>
              <a:rPr lang="en-GB" altLang="zh-CN" sz="1100" dirty="0"/>
              <a:t>Enhancements to power savings for XR services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smtClean="0"/>
              <a:t>KI#9: </a:t>
            </a:r>
            <a:r>
              <a:rPr lang="en-GB" altLang="zh-CN" sz="1100" dirty="0" smtClean="0"/>
              <a:t>Trade-off of </a:t>
            </a:r>
            <a:r>
              <a:rPr lang="en-GB" altLang="zh-CN" sz="1100" dirty="0" err="1" smtClean="0"/>
              <a:t>QoE</a:t>
            </a:r>
            <a:r>
              <a:rPr lang="en-GB" altLang="zh-CN" sz="1100" dirty="0" smtClean="0"/>
              <a:t> and Power Saving Requirements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 smtClean="0"/>
              <a:t>RAN </a:t>
            </a:r>
            <a:r>
              <a:rPr lang="en-US" sz="1600" b="1" dirty="0"/>
              <a:t>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</a:t>
            </a:r>
            <a:r>
              <a:rPr lang="en-US" sz="1200" dirty="0" smtClean="0"/>
              <a:t>coordination identified </a:t>
            </a:r>
            <a:r>
              <a:rPr lang="en-US" sz="1200" dirty="0"/>
              <a:t>for Key </a:t>
            </a:r>
            <a:r>
              <a:rPr lang="en-US" sz="1200" dirty="0" smtClean="0"/>
              <a:t>Issue</a:t>
            </a:r>
            <a:r>
              <a:rPr lang="en-US" altLang="zh-CN" sz="1200" dirty="0" smtClean="0"/>
              <a:t> #3, #4,</a:t>
            </a:r>
            <a:r>
              <a:rPr lang="en-US" sz="1200" dirty="0" smtClean="0"/>
              <a:t> #5, #8, #9,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SA4 possible coordination is identified for Key Issue #3, #4, #5, #7, </a:t>
            </a:r>
            <a:endParaRPr lang="en-US" altLang="zh-CN" sz="1200" strike="sngStrike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45951687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smtClean="0"/>
              <a:t>FS_XRM</a:t>
            </a:r>
            <a:r>
              <a:rPr lang="en-US" altLang="zh-CN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SA2#150E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78397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</a:t>
            </a:r>
            <a:r>
              <a:rPr lang="en-US" sz="1400"/>
              <a:t>any </a:t>
            </a:r>
            <a:r>
              <a:rPr lang="en-US" sz="1400" smtClean="0"/>
              <a:t>new Key Issue </a:t>
            </a:r>
            <a:r>
              <a:rPr lang="en-US" altLang="zh-CN" sz="1400" smtClean="0"/>
              <a:t>and Key </a:t>
            </a:r>
            <a:r>
              <a:rPr lang="en-US" altLang="zh-CN" sz="1400" dirty="0" smtClean="0"/>
              <a:t>Issue updates (last chance for new KI proposal)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</a:t>
            </a:r>
            <a:r>
              <a:rPr lang="en-US" sz="1400" dirty="0" smtClean="0"/>
              <a:t>solutions </a:t>
            </a:r>
            <a:r>
              <a:rPr lang="en-US" sz="1400" dirty="0"/>
              <a:t>for all Key Issues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</a:t>
            </a:r>
            <a:r>
              <a:rPr lang="en-US" altLang="zh-CN" sz="1050" dirty="0" smtClean="0"/>
              <a:t> TR </a:t>
            </a:r>
            <a:r>
              <a:rPr lang="en-US" altLang="zh-CN" sz="1050" dirty="0"/>
              <a:t>skeleton, arch assumptions, </a:t>
            </a:r>
            <a:r>
              <a:rPr lang="en-US" altLang="zh-CN" sz="1050" dirty="0" smtClean="0"/>
              <a:t>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</a:t>
            </a:r>
            <a:r>
              <a:rPr lang="en-US" altLang="zh-CN" sz="1050" dirty="0" smtClean="0"/>
              <a:t>: solutions discussions, and KIs. Finalize the KIs (no new KI proposal afterwards)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</a:t>
            </a:r>
            <a:r>
              <a:rPr lang="en-US" altLang="zh-CN" sz="1050" dirty="0" smtClean="0"/>
              <a:t>continue the solution discussions and start to evaluate solutions;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</a:t>
            </a:r>
            <a:r>
              <a:rPr lang="en-US" altLang="zh-CN" sz="1050" dirty="0" smtClean="0"/>
              <a:t>solution updates (last chance for solution)and try to finalize the evaluation and make conclusion ; send TR for approval; first draft of WID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</a:t>
            </a:r>
            <a:r>
              <a:rPr lang="en-US" altLang="zh-CN" sz="1050" dirty="0" smtClean="0"/>
              <a:t>finalize the conclusion for remaining TR KIs; WID Approval; start normative work for concluded 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SA2#154, SA2#154AH and SA2#155 meeting: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405281" y="3268832"/>
          <a:ext cx="8135603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1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smtClean="0"/>
              <a:t>FS_</a:t>
            </a:r>
            <a:r>
              <a:rPr lang="en-GB" altLang="zh-CN" b="1" smtClean="0"/>
              <a:t>XRM</a:t>
            </a:r>
            <a:r>
              <a:rPr lang="en-US" altLang="zh-CN" sz="3200" b="1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Scope, Architectural Assumption and requirements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Key Issues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</a:t>
            </a:r>
            <a:r>
              <a:rPr lang="en-US" sz="1200" kern="0" dirty="0" smtClean="0">
                <a:ea typeface="+mn-ea"/>
                <a:cs typeface="+mn-cs"/>
              </a:rPr>
              <a:t>23.700-60 </a:t>
            </a:r>
            <a:r>
              <a:rPr lang="en-US" sz="1200" kern="0" dirty="0">
                <a:ea typeface="+mn-ea"/>
                <a:cs typeface="+mn-cs"/>
              </a:rPr>
              <a:t>v0.1.0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and other WG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RAN impacts or coordination identified</a:t>
            </a:r>
            <a:r>
              <a:rPr lang="en-US" sz="1200" kern="0" dirty="0" smtClean="0"/>
              <a:t> for </a:t>
            </a:r>
            <a:r>
              <a:rPr lang="en-US" sz="1200" kern="0" dirty="0"/>
              <a:t>5 key issues </a:t>
            </a:r>
            <a:endParaRPr lang="en-US" sz="1200" kern="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SA4 possible coordination is identified for 4 key Issues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1 LS to </a:t>
            </a:r>
            <a:r>
              <a:rPr lang="en-US" sz="1200" kern="0" dirty="0" smtClean="0"/>
              <a:t> SA4 </a:t>
            </a:r>
            <a:r>
              <a:rPr lang="en-US" altLang="de-DE" sz="1200" kern="0" dirty="0" smtClean="0"/>
              <a:t>regarding the </a:t>
            </a:r>
            <a:r>
              <a:rPr lang="en-US" altLang="de-DE" sz="1200" kern="0" dirty="0" err="1" smtClean="0"/>
              <a:t>QoS</a:t>
            </a:r>
            <a:r>
              <a:rPr lang="en-US" altLang="de-DE" sz="1200" kern="0" dirty="0" smtClean="0"/>
              <a:t> support with PDU Set granularity.</a:t>
            </a:r>
            <a:endParaRPr lang="en-US" sz="1200" kern="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8183847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09cef1fd-e61b-4dbf-b745-21988b13f978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46086</TotalTime>
  <Words>558</Words>
  <Application>Microsoft Office PowerPoint</Application>
  <PresentationFormat>全屏显示(4:3)</PresentationFormat>
  <Paragraphs>110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FS_XRM Status Report</vt:lpstr>
      <vt:lpstr>FS_XRM status after SA2#150E (1/2)</vt:lpstr>
      <vt:lpstr>FS_XRM status after SA2#150E (2/2)</vt:lpstr>
      <vt:lpstr>FS_XRM status at SA#95e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1897</cp:revision>
  <dcterms:created xsi:type="dcterms:W3CDTF">2008-08-30T09:32:10Z</dcterms:created>
  <dcterms:modified xsi:type="dcterms:W3CDTF">2022-03-29T12:23:26Z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